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34" r:id="rId3"/>
    <p:sldId id="265" r:id="rId4"/>
    <p:sldId id="372" r:id="rId5"/>
    <p:sldId id="395" r:id="rId6"/>
    <p:sldId id="396" r:id="rId7"/>
    <p:sldId id="397" r:id="rId8"/>
    <p:sldId id="407" r:id="rId9"/>
    <p:sldId id="399" r:id="rId10"/>
    <p:sldId id="398" r:id="rId11"/>
    <p:sldId id="25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Installation" id="{52EFB6D3-75E5-CD4A-92AB-68AE7FECF2B5}">
          <p14:sldIdLst>
            <p14:sldId id="372"/>
            <p14:sldId id="395"/>
            <p14:sldId id="396"/>
            <p14:sldId id="397"/>
            <p14:sldId id="407"/>
          </p14:sldIdLst>
        </p14:section>
        <p14:section name="Basic Usage" id="{FA180863-C326-D04C-BFE7-ED7622C6A613}">
          <p14:sldIdLst>
            <p14:sldId id="399"/>
          </p14:sldIdLst>
        </p14:section>
        <p14:section name="APIs" id="{C5E63BD3-3D69-2441-926B-3FBAABE22176}">
          <p14:sldIdLst>
            <p14:sldId id="39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4"/>
    <p:restoredTop sz="76905"/>
  </p:normalViewPr>
  <p:slideViewPr>
    <p:cSldViewPr snapToGrid="0">
      <p:cViewPr varScale="1">
        <p:scale>
          <a:sx n="81" d="100"/>
          <a:sy n="81" d="100"/>
        </p:scale>
        <p:origin x="1072" y="1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native-community.github.io/react-native-camera/doc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native-community.github.io/react-native-camera/docs/rncamer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eact-native-community/react-native-camera/tree/master/examples/basic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native-community.github.io/react-native-camera/docs/ap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Serverless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https://react-native-community.github.io/react-native-camera/docs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795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47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https://react-native-community.github.io/react-native-camera/docs/rncamera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https://github.com/react-native-community/react-native-camera/tree/master/examples/basic</a:t>
            </a:r>
            <a:endParaRPr lang="en-US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16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https://react-native-community.github.io/react-native-camera/docs/</a:t>
            </a:r>
            <a:r>
              <a:rPr lang="en-US">
                <a:hlinkClick r:id="rId3"/>
              </a:rPr>
              <a:t>api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6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519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/>
                </a:solidFill>
              </a:rPr>
              <a:t>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React Native Camera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Installation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Basic usage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APIs</a:t>
            </a:r>
            <a:endParaRPr lang="en-VN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770F7-44F2-A94F-A7B5-15C18F89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438"/>
            <a:ext cx="4650783" cy="34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F05B1-DD4E-E04E-B7E0-F2F89BCA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D2266-FB55-504F-A2E8-2F4C9887C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0F01C-0979-7A40-A1BF-A83BD893EF5E}"/>
              </a:ext>
            </a:extLst>
          </p:cNvPr>
          <p:cNvSpPr txBox="1"/>
          <p:nvPr/>
        </p:nvSpPr>
        <p:spPr>
          <a:xfrm>
            <a:off x="1081006" y="2328883"/>
            <a:ext cx="100299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Required installation steps for basic usage of react-native-camera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Additional installation steps for usage of Face Detection/Text Recognition/</a:t>
            </a:r>
            <a:r>
              <a:rPr lang="en-US" sz="2000" dirty="0" err="1"/>
              <a:t>BarCode</a:t>
            </a:r>
            <a:r>
              <a:rPr lang="en-US" sz="2000" dirty="0"/>
              <a:t> with </a:t>
            </a:r>
            <a:r>
              <a:rPr lang="en-US" sz="2000" dirty="0" err="1"/>
              <a:t>MLKit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812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76AA1-5F62-1242-BC03-646FFFDA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installation steps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11955-5A04-8045-B9D6-3E9AFBA61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7C4F6-B0BE-A846-ADDB-BCBEC2626D42}"/>
              </a:ext>
            </a:extLst>
          </p:cNvPr>
          <p:cNvSpPr txBox="1"/>
          <p:nvPr/>
        </p:nvSpPr>
        <p:spPr>
          <a:xfrm>
            <a:off x="1208315" y="2488824"/>
            <a:ext cx="877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highlight>
                  <a:srgbClr val="C0C0C0"/>
                </a:highlight>
              </a:rPr>
              <a:t>npm</a:t>
            </a:r>
            <a:r>
              <a:rPr lang="en-US" sz="2000" dirty="0">
                <a:highlight>
                  <a:srgbClr val="C0C0C0"/>
                </a:highlight>
              </a:rPr>
              <a:t> install react-native-camera --save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</a:t>
            </a:r>
            <a:r>
              <a:rPr lang="en-US" sz="2000" dirty="0">
                <a:highlight>
                  <a:srgbClr val="C0C0C0"/>
                </a:highlight>
              </a:rPr>
              <a:t>cd </a:t>
            </a:r>
            <a:r>
              <a:rPr lang="en-US" sz="2000" dirty="0" err="1">
                <a:highlight>
                  <a:srgbClr val="C0C0C0"/>
                </a:highlight>
              </a:rPr>
              <a:t>ios</a:t>
            </a:r>
            <a:r>
              <a:rPr lang="en-US" sz="2000" dirty="0">
                <a:highlight>
                  <a:srgbClr val="C0C0C0"/>
                </a:highlight>
              </a:rPr>
              <a:t> &amp;&amp; pod install &amp;&amp; cd ..</a:t>
            </a:r>
            <a:endParaRPr lang="en-VN" sz="2000" dirty="0">
              <a:highlight>
                <a:srgbClr val="C0C0C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A5306-3113-324D-BE67-559CC109A184}"/>
              </a:ext>
            </a:extLst>
          </p:cNvPr>
          <p:cNvSpPr txBox="1"/>
          <p:nvPr/>
        </p:nvSpPr>
        <p:spPr>
          <a:xfrm>
            <a:off x="838200" y="1701321"/>
            <a:ext cx="757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Mostly automatic install with </a:t>
            </a:r>
            <a:r>
              <a:rPr lang="en-US" sz="2000" b="1" dirty="0" err="1"/>
              <a:t>autolinking</a:t>
            </a:r>
            <a:endParaRPr lang="en-VN" sz="2000" b="1" dirty="0"/>
          </a:p>
        </p:txBody>
      </p:sp>
    </p:spTree>
    <p:extLst>
      <p:ext uri="{BB962C8B-B14F-4D97-AF65-F5344CB8AC3E}">
        <p14:creationId xmlns:p14="http://schemas.microsoft.com/office/powerpoint/2010/main" val="116213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5DB8-D1CA-DE47-9589-22CF89EA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- other required steps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A8D83-39F5-6C41-8C52-7F85758E0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D5E63-E63E-1F4A-B2B7-3FE92B1D4947}"/>
              </a:ext>
            </a:extLst>
          </p:cNvPr>
          <p:cNvSpPr txBox="1"/>
          <p:nvPr/>
        </p:nvSpPr>
        <p:spPr>
          <a:xfrm>
            <a:off x="511444" y="1580827"/>
            <a:ext cx="1098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permissions with usage descriptions to your app </a:t>
            </a:r>
            <a:r>
              <a:rPr lang="en-US" sz="2000" dirty="0" err="1">
                <a:highlight>
                  <a:srgbClr val="C0C0C0"/>
                </a:highlight>
              </a:rPr>
              <a:t>Info.plist</a:t>
            </a:r>
            <a:r>
              <a:rPr lang="en-US" sz="2000" dirty="0"/>
              <a:t>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A6246-D607-7B45-8CB4-0D4737F93BE9}"/>
              </a:ext>
            </a:extLst>
          </p:cNvPr>
          <p:cNvSpPr/>
          <p:nvPr/>
        </p:nvSpPr>
        <p:spPr>
          <a:xfrm>
            <a:off x="319652" y="2283460"/>
            <a:ext cx="11552695" cy="4016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Required with iOS 10 and higher 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&lt;key&gt;</a:t>
            </a:r>
            <a:r>
              <a:rPr lang="en-VN" sz="16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NSCameraUsageDescription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&lt;/key&gt;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&lt;string&gt;</a:t>
            </a:r>
            <a:r>
              <a:rPr lang="en-VN" sz="16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 to user when the camera is accessed for the first time&lt;/string&gt;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</a:t>
            </a:r>
            <a:r>
              <a:rPr lang="en-US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Required with iOS 11 and higher: include this only if you are planning to use the camera roll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&lt;key&gt;</a:t>
            </a:r>
            <a:r>
              <a:rPr lang="en-VN" sz="16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NSPhotoLibraryAddUsageDescription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&lt;/key&gt;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&lt;string&gt;Your message to user when the photo library is accessed for the first time&lt;/string&gt;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 this only if you are planning to use the camera roll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&lt;key&gt;</a:t>
            </a:r>
            <a:r>
              <a:rPr lang="en-VN" sz="16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NSPhotoLibraryUsageDescription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&lt;/key&gt;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&lt;string&gt;Your message to user when the photo library is accessed for the first time&lt;/string&gt;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 this only if you are planning to use the microphone for video recording 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&lt;key&gt;</a:t>
            </a:r>
            <a:r>
              <a:rPr lang="en-VN" sz="16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NSMicrophoneUsageDescription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&lt;/key&gt;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&lt;string&gt;Your message to user when the microphone is accessed for the first time&lt;/string&gt;</a:t>
            </a:r>
            <a:r>
              <a:rPr lang="en-V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101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D51-06B9-314B-8F4D-025741F3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- other required steps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7B371-92CC-4545-AADC-58AD96F50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731E9-C1D5-B546-ABFA-B304FC8EB6D7}"/>
              </a:ext>
            </a:extLst>
          </p:cNvPr>
          <p:cNvSpPr txBox="1"/>
          <p:nvPr/>
        </p:nvSpPr>
        <p:spPr>
          <a:xfrm>
            <a:off x="838200" y="1560786"/>
            <a:ext cx="1070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permissions to your app </a:t>
            </a:r>
            <a:r>
              <a:rPr lang="en-US" sz="2000" b="1" dirty="0"/>
              <a:t>android/app/</a:t>
            </a:r>
            <a:r>
              <a:rPr lang="en-US" sz="2000" b="1" dirty="0" err="1"/>
              <a:t>src</a:t>
            </a:r>
            <a:r>
              <a:rPr lang="en-US" sz="2000" b="1" dirty="0"/>
              <a:t>/main/</a:t>
            </a:r>
            <a:r>
              <a:rPr lang="en-US" sz="2000" b="1" dirty="0" err="1"/>
              <a:t>AndroidManifest.xml</a:t>
            </a:r>
            <a:r>
              <a:rPr lang="en-US" sz="2000" dirty="0"/>
              <a:t> file: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26B709-96CF-3744-B5C0-EF0476DC4CDD}"/>
              </a:ext>
            </a:extLst>
          </p:cNvPr>
          <p:cNvSpPr/>
          <p:nvPr/>
        </p:nvSpPr>
        <p:spPr>
          <a:xfrm>
            <a:off x="620111" y="2702232"/>
            <a:ext cx="10515600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&lt;uses-permission android:name=</a:t>
            </a:r>
            <a:r>
              <a:rPr lang="en-VN" sz="16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"android.permission.CAMERA"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 this only if you are planning to use the camera roll 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&lt;uses-permission android:name=</a:t>
            </a:r>
            <a:r>
              <a:rPr lang="en-VN" sz="16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"android.permission.READ_EXTERNAL_STORAGE"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&lt;uses-permission android:name=</a:t>
            </a:r>
            <a:r>
              <a:rPr lang="en-VN" sz="16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"android.permission.WRITE_EXTERNAL_STORAGE"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n-VN" sz="1600" dirty="0">
                <a:solidFill>
                  <a:srgbClr val="70AD47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 this only if you are planning to use the microphone for video recording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--&gt;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&lt;uses-permission android:name=</a:t>
            </a:r>
            <a:r>
              <a:rPr lang="en-VN" sz="16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"android.permission.RECORD_AUDIO"</a:t>
            </a:r>
            <a:r>
              <a:rPr lang="en-VN" sz="16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5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A439A-ACE2-0A4D-8A7F-2CB90CCC4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8C68C-8BC6-6543-B35C-956CCB803B25}"/>
              </a:ext>
            </a:extLst>
          </p:cNvPr>
          <p:cNvSpPr txBox="1"/>
          <p:nvPr/>
        </p:nvSpPr>
        <p:spPr>
          <a:xfrm>
            <a:off x="740979" y="1103586"/>
            <a:ext cx="912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insert the following lines in </a:t>
            </a:r>
            <a:r>
              <a:rPr lang="en-US" sz="1800" b="1" dirty="0"/>
              <a:t>android/app/</a:t>
            </a:r>
            <a:r>
              <a:rPr lang="en-US" sz="1800" b="1" dirty="0" err="1"/>
              <a:t>build.gradle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C83DC-2CF1-4441-8031-566D89F0C28D}"/>
              </a:ext>
            </a:extLst>
          </p:cNvPr>
          <p:cNvSpPr/>
          <p:nvPr/>
        </p:nvSpPr>
        <p:spPr>
          <a:xfrm>
            <a:off x="740979" y="2350102"/>
            <a:ext cx="10972800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defaultConfig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missingDimensionStrategy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'react-native-camera'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'general'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i="1" dirty="0">
                <a:solidFill>
                  <a:srgbClr val="ABB0B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 &lt;--- insert this 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090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Basic Usage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56763393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10958</TotalTime>
  <Words>641</Words>
  <Application>Microsoft Macintosh PowerPoint</Application>
  <PresentationFormat>Widescreen</PresentationFormat>
  <Paragraphs>97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Menlo</vt:lpstr>
      <vt:lpstr>Times New Roman</vt:lpstr>
      <vt:lpstr>cc_blue</vt:lpstr>
      <vt:lpstr>React Native Basic</vt:lpstr>
      <vt:lpstr>Popular libraries</vt:lpstr>
      <vt:lpstr>React Native Camera</vt:lpstr>
      <vt:lpstr>Installation</vt:lpstr>
      <vt:lpstr>Required installation steps</vt:lpstr>
      <vt:lpstr>iOS - other required steps</vt:lpstr>
      <vt:lpstr>Android - other required steps</vt:lpstr>
      <vt:lpstr>PowerPoint Presentation</vt:lpstr>
      <vt:lpstr>Basic Usage</vt:lpstr>
      <vt:lpstr>APIs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91</cp:revision>
  <cp:lastPrinted>2020-04-06T06:57:46Z</cp:lastPrinted>
  <dcterms:created xsi:type="dcterms:W3CDTF">2020-04-06T02:02:09Z</dcterms:created>
  <dcterms:modified xsi:type="dcterms:W3CDTF">2020-07-17T23:25:35Z</dcterms:modified>
</cp:coreProperties>
</file>